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720" r:id="rId2"/>
    <p:sldId id="256" r:id="rId3"/>
    <p:sldId id="418" r:id="rId4"/>
    <p:sldId id="257" r:id="rId5"/>
    <p:sldId id="424" r:id="rId6"/>
    <p:sldId id="419" r:id="rId7"/>
    <p:sldId id="420" r:id="rId8"/>
    <p:sldId id="546" r:id="rId9"/>
    <p:sldId id="422" r:id="rId10"/>
    <p:sldId id="423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35" r:id="rId22"/>
    <p:sldId id="511" r:id="rId23"/>
    <p:sldId id="512" r:id="rId24"/>
    <p:sldId id="513" r:id="rId25"/>
    <p:sldId id="514" r:id="rId26"/>
    <p:sldId id="595" r:id="rId27"/>
    <p:sldId id="596" r:id="rId28"/>
    <p:sldId id="628" r:id="rId29"/>
    <p:sldId id="629" r:id="rId30"/>
    <p:sldId id="630" r:id="rId31"/>
    <p:sldId id="436" r:id="rId32"/>
    <p:sldId id="631" r:id="rId33"/>
    <p:sldId id="632" r:id="rId34"/>
    <p:sldId id="664" r:id="rId35"/>
    <p:sldId id="437" r:id="rId36"/>
    <p:sldId id="438" r:id="rId37"/>
    <p:sldId id="439" r:id="rId38"/>
    <p:sldId id="440" r:id="rId39"/>
    <p:sldId id="693" r:id="rId40"/>
    <p:sldId id="441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832" r:id="rId49"/>
    <p:sldId id="449" r:id="rId50"/>
    <p:sldId id="450" r:id="rId51"/>
    <p:sldId id="785" r:id="rId52"/>
    <p:sldId id="786" r:id="rId53"/>
    <p:sldId id="451" r:id="rId54"/>
    <p:sldId id="803" r:id="rId55"/>
    <p:sldId id="452" r:id="rId56"/>
    <p:sldId id="454" r:id="rId57"/>
    <p:sldId id="819" r:id="rId58"/>
    <p:sldId id="455" r:id="rId59"/>
    <p:sldId id="456" r:id="rId60"/>
    <p:sldId id="457" r:id="rId61"/>
    <p:sldId id="458" r:id="rId62"/>
    <p:sldId id="459" r:id="rId63"/>
    <p:sldId id="855" r:id="rId64"/>
    <p:sldId id="854" r:id="rId65"/>
    <p:sldId id="460" r:id="rId66"/>
    <p:sldId id="461" r:id="rId67"/>
    <p:sldId id="462" r:id="rId68"/>
    <p:sldId id="353" r:id="rId69"/>
  </p:sldIdLst>
  <p:sldSz cx="9144000" cy="6858000" type="screen4x3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4E4EFF"/>
    <a:srgbClr val="0000FF"/>
    <a:srgbClr val="FF0000"/>
    <a:srgbClr val="4D4DFF"/>
    <a:srgbClr val="6060FF"/>
    <a:srgbClr val="4472C4"/>
    <a:srgbClr val="CF4E27"/>
    <a:srgbClr val="000099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ZjMTBlMzQzNzU5YTllZWNmNjA1ZjY5NzMzMDc0ND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全屏显示(4:3)</PresentationFormat>
  <Paragraphs>0</Paragraphs>
  <Slides>68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 Fei</dc:creator>
  <cp:lastModifiedBy>坤杜 钟</cp:lastModifiedBy>
  <cp:revision>88</cp:revision>
  <dcterms:created xsi:type="dcterms:W3CDTF">2021-10-07T08:29:00Z</dcterms:created>
  <dcterms:modified xsi:type="dcterms:W3CDTF">2024-06-28T09:57:10Z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F518211513CB441DA371606C62A03F75</vt:lpwstr>
  </property>
</Properties>
</file>